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</p:sldMasterIdLst>
  <p:notesMasterIdLst>
    <p:notesMasterId r:id="rId16"/>
  </p:notesMasterIdLst>
  <p:sldIdLst>
    <p:sldId id="257" r:id="rId6"/>
    <p:sldId id="278" r:id="rId7"/>
    <p:sldId id="449" r:id="rId8"/>
    <p:sldId id="450" r:id="rId9"/>
    <p:sldId id="451" r:id="rId10"/>
    <p:sldId id="452" r:id="rId11"/>
    <p:sldId id="453" r:id="rId12"/>
    <p:sldId id="280" r:id="rId13"/>
    <p:sldId id="454" r:id="rId14"/>
    <p:sldId id="43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1AFD4DB1-B5D4-4A49-B96B-3C2169D32C01}"/>
    <pc:docChg chg="custSel modSld">
      <pc:chgData name="Jha, Aryan Ritwajeet" userId="2aad577e-539b-449b-83a6-8d411f484b4d" providerId="ADAL" clId="{1AFD4DB1-B5D4-4A49-B96B-3C2169D32C01}" dt="2024-02-01T03:38:50.431" v="955" actId="20577"/>
      <pc:docMkLst>
        <pc:docMk/>
      </pc:docMkLst>
      <pc:sldChg chg="modSp mod">
        <pc:chgData name="Jha, Aryan Ritwajeet" userId="2aad577e-539b-449b-83a6-8d411f484b4d" providerId="ADAL" clId="{1AFD4DB1-B5D4-4A49-B96B-3C2169D32C01}" dt="2024-02-01T03:38:50.431" v="955" actId="20577"/>
        <pc:sldMkLst>
          <pc:docMk/>
          <pc:sldMk cId="3747747450" sldId="452"/>
        </pc:sldMkLst>
        <pc:spChg chg="mod">
          <ac:chgData name="Jha, Aryan Ritwajeet" userId="2aad577e-539b-449b-83a6-8d411f484b4d" providerId="ADAL" clId="{1AFD4DB1-B5D4-4A49-B96B-3C2169D32C01}" dt="2024-02-01T03:38:50.431" v="955" actId="20577"/>
          <ac:spMkLst>
            <pc:docMk/>
            <pc:sldMk cId="3747747450" sldId="452"/>
            <ac:spMk id="2" creationId="{E1105625-CADF-88CB-69F8-B1FBBCF6B779}"/>
          </ac:spMkLst>
        </pc:spChg>
      </pc:sldChg>
      <pc:sldChg chg="modSp mod">
        <pc:chgData name="Jha, Aryan Ritwajeet" userId="2aad577e-539b-449b-83a6-8d411f484b4d" providerId="ADAL" clId="{1AFD4DB1-B5D4-4A49-B96B-3C2169D32C01}" dt="2024-02-01T00:04:36.571" v="899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1AFD4DB1-B5D4-4A49-B96B-3C2169D32C01}" dt="2024-02-01T00:04:36.571" v="899" actId="20577"/>
          <ac:spMkLst>
            <pc:docMk/>
            <pc:sldMk cId="67745170" sldId="454"/>
            <ac:spMk id="3" creationId="{A9F86B74-0FFE-BDB0-2498-9A970D64E1D7}"/>
          </ac:spMkLst>
        </pc:spChg>
      </pc:sldChg>
    </pc:docChg>
  </pc:docChgLst>
  <pc:docChgLst>
    <pc:chgData name="Jha, Aryan Ritwajeet" userId="2aad577e-539b-449b-83a6-8d411f484b4d" providerId="ADAL" clId="{3F83E9AB-52A3-42B4-A8B0-61C2E1DE242E}"/>
    <pc:docChg chg="undo custSel addSld delSld modSld">
      <pc:chgData name="Jha, Aryan Ritwajeet" userId="2aad577e-539b-449b-83a6-8d411f484b4d" providerId="ADAL" clId="{3F83E9AB-52A3-42B4-A8B0-61C2E1DE242E}" dt="2024-01-30T20:08:18.510" v="4652" actId="20577"/>
      <pc:docMkLst>
        <pc:docMk/>
      </pc:docMkLst>
      <pc:sldChg chg="delSp modSp mod">
        <pc:chgData name="Jha, Aryan Ritwajeet" userId="2aad577e-539b-449b-83a6-8d411f484b4d" providerId="ADAL" clId="{3F83E9AB-52A3-42B4-A8B0-61C2E1DE242E}" dt="2024-01-30T19:24:45.391" v="1691" actId="1076"/>
        <pc:sldMkLst>
          <pc:docMk/>
          <pc:sldMk cId="3211284466" sldId="257"/>
        </pc:sldMkLst>
        <pc:spChg chg="mod">
          <ac:chgData name="Jha, Aryan Ritwajeet" userId="2aad577e-539b-449b-83a6-8d411f484b4d" providerId="ADAL" clId="{3F83E9AB-52A3-42B4-A8B0-61C2E1DE242E}" dt="2024-01-30T18:53:35.653" v="89" actId="113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3F83E9AB-52A3-42B4-A8B0-61C2E1DE242E}" dt="2024-01-30T19:24:45.391" v="1691" actId="1076"/>
          <ac:spMkLst>
            <pc:docMk/>
            <pc:sldMk cId="3211284466" sldId="257"/>
            <ac:spMk id="3" creationId="{2BE68964-B8D8-4EBC-B9D3-CCA6FA2AC332}"/>
          </ac:spMkLst>
        </pc:spChg>
        <pc:spChg chg="del">
          <ac:chgData name="Jha, Aryan Ritwajeet" userId="2aad577e-539b-449b-83a6-8d411f484b4d" providerId="ADAL" clId="{3F83E9AB-52A3-42B4-A8B0-61C2E1DE242E}" dt="2024-01-30T18:54:08.173" v="96" actId="478"/>
          <ac:spMkLst>
            <pc:docMk/>
            <pc:sldMk cId="3211284466" sldId="257"/>
            <ac:spMk id="4" creationId="{AEA972B1-1638-7DEB-8E8D-E49A56D06076}"/>
          </ac:spMkLst>
        </pc:spChg>
      </pc:sldChg>
      <pc:sldChg chg="addSp delSp modSp mod">
        <pc:chgData name="Jha, Aryan Ritwajeet" userId="2aad577e-539b-449b-83a6-8d411f484b4d" providerId="ADAL" clId="{3F83E9AB-52A3-42B4-A8B0-61C2E1DE242E}" dt="2024-01-30T19:20:03.231" v="1306" actId="20577"/>
        <pc:sldMkLst>
          <pc:docMk/>
          <pc:sldMk cId="930504783" sldId="278"/>
        </pc:sldMkLst>
        <pc:spChg chg="mod">
          <ac:chgData name="Jha, Aryan Ritwajeet" userId="2aad577e-539b-449b-83a6-8d411f484b4d" providerId="ADAL" clId="{3F83E9AB-52A3-42B4-A8B0-61C2E1DE242E}" dt="2024-01-30T19:20:03.231" v="1306" actId="20577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14:32.799" v="835" actId="20577"/>
          <ac:spMkLst>
            <pc:docMk/>
            <pc:sldMk cId="930504783" sldId="278"/>
            <ac:spMk id="3" creationId="{2B351BEF-2A59-4268-968D-5C8F03B9F3D2}"/>
          </ac:spMkLst>
        </pc:spChg>
        <pc:picChg chg="del">
          <ac:chgData name="Jha, Aryan Ritwajeet" userId="2aad577e-539b-449b-83a6-8d411f484b4d" providerId="ADAL" clId="{3F83E9AB-52A3-42B4-A8B0-61C2E1DE242E}" dt="2024-01-30T18:55:57.319" v="134" actId="478"/>
          <ac:picMkLst>
            <pc:docMk/>
            <pc:sldMk cId="930504783" sldId="278"/>
            <ac:picMk id="4" creationId="{03937BCE-90DF-8053-B310-BA7AC63886AA}"/>
          </ac:picMkLst>
        </pc:picChg>
        <pc:picChg chg="add mod">
          <ac:chgData name="Jha, Aryan Ritwajeet" userId="2aad577e-539b-449b-83a6-8d411f484b4d" providerId="ADAL" clId="{3F83E9AB-52A3-42B4-A8B0-61C2E1DE242E}" dt="2024-01-30T19:05:05.998" v="356" actId="1076"/>
          <ac:picMkLst>
            <pc:docMk/>
            <pc:sldMk cId="930504783" sldId="278"/>
            <ac:picMk id="6" creationId="{A29B8445-7892-4136-7110-F443704E1638}"/>
          </ac:picMkLst>
        </pc:pic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306593491" sldId="279"/>
        </pc:sldMkLst>
      </pc:sldChg>
      <pc:sldChg chg="addSp modSp mod">
        <pc:chgData name="Jha, Aryan Ritwajeet" userId="2aad577e-539b-449b-83a6-8d411f484b4d" providerId="ADAL" clId="{3F83E9AB-52A3-42B4-A8B0-61C2E1DE242E}" dt="2024-01-30T19:57:39.012" v="3996" actId="1076"/>
        <pc:sldMkLst>
          <pc:docMk/>
          <pc:sldMk cId="589186135" sldId="280"/>
        </pc:sldMkLst>
        <pc:spChg chg="mod">
          <ac:chgData name="Jha, Aryan Ritwajeet" userId="2aad577e-539b-449b-83a6-8d411f484b4d" providerId="ADAL" clId="{3F83E9AB-52A3-42B4-A8B0-61C2E1DE242E}" dt="2024-01-30T19:56:49.935" v="3993" actId="20577"/>
          <ac:spMkLst>
            <pc:docMk/>
            <pc:sldMk cId="589186135" sldId="280"/>
            <ac:spMk id="3" creationId="{83DC735A-64BF-8D50-4437-FC952EFA2E22}"/>
          </ac:spMkLst>
        </pc:spChg>
        <pc:picChg chg="add mod">
          <ac:chgData name="Jha, Aryan Ritwajeet" userId="2aad577e-539b-449b-83a6-8d411f484b4d" providerId="ADAL" clId="{3F83E9AB-52A3-42B4-A8B0-61C2E1DE242E}" dt="2024-01-30T19:57:39.012" v="3996" actId="1076"/>
          <ac:picMkLst>
            <pc:docMk/>
            <pc:sldMk cId="589186135" sldId="280"/>
            <ac:picMk id="5" creationId="{8FC301CA-B3C0-C865-C320-4D0C1C55E9B7}"/>
          </ac:picMkLst>
        </pc:pic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457488046" sldId="435"/>
        </pc:sldMkLst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4105944593" sldId="436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249783843" sldId="437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2660559737" sldId="438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597366827" sldId="439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894150332" sldId="440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27241260" sldId="441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137629909" sldId="442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485045538" sldId="443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4280726724" sldId="444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54744042" sldId="445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2022552767" sldId="446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70263821" sldId="447"/>
        </pc:sldMkLst>
      </pc:sldChg>
      <pc:sldChg chg="modSp del mod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783506487" sldId="448"/>
        </pc:sldMkLst>
        <pc:picChg chg="mod">
          <ac:chgData name="Jha, Aryan Ritwajeet" userId="2aad577e-539b-449b-83a6-8d411f484b4d" providerId="ADAL" clId="{3F83E9AB-52A3-42B4-A8B0-61C2E1DE242E}" dt="2024-01-30T19:07:15.095" v="357" actId="1076"/>
          <ac:picMkLst>
            <pc:docMk/>
            <pc:sldMk cId="1783506487" sldId="448"/>
            <ac:picMk id="48" creationId="{C53E35E4-6FBD-39D5-CBC9-462D1D1892F8}"/>
          </ac:picMkLst>
        </pc:picChg>
      </pc:sldChg>
      <pc:sldChg chg="addSp modSp add mod">
        <pc:chgData name="Jha, Aryan Ritwajeet" userId="2aad577e-539b-449b-83a6-8d411f484b4d" providerId="ADAL" clId="{3F83E9AB-52A3-42B4-A8B0-61C2E1DE242E}" dt="2024-01-30T19:25:36.108" v="1731" actId="1076"/>
        <pc:sldMkLst>
          <pc:docMk/>
          <pc:sldMk cId="2159847114" sldId="449"/>
        </pc:sldMkLst>
        <pc:spChg chg="mod">
          <ac:chgData name="Jha, Aryan Ritwajeet" userId="2aad577e-539b-449b-83a6-8d411f484b4d" providerId="ADAL" clId="{3F83E9AB-52A3-42B4-A8B0-61C2E1DE242E}" dt="2024-01-30T19:25:09.196" v="1730" actId="20577"/>
          <ac:spMkLst>
            <pc:docMk/>
            <pc:sldMk cId="2159847114" sldId="449"/>
            <ac:spMk id="2" creationId="{D8C7C84E-A439-4B2A-94CE-26B4E69CC91C}"/>
          </ac:spMkLst>
        </pc:spChg>
        <pc:picChg chg="add mod">
          <ac:chgData name="Jha, Aryan Ritwajeet" userId="2aad577e-539b-449b-83a6-8d411f484b4d" providerId="ADAL" clId="{3F83E9AB-52A3-42B4-A8B0-61C2E1DE242E}" dt="2024-01-30T19:21:39.763" v="1392" actId="1076"/>
          <ac:picMkLst>
            <pc:docMk/>
            <pc:sldMk cId="2159847114" sldId="449"/>
            <ac:picMk id="5" creationId="{A9D006B5-0716-92E2-B7FB-243CB7386676}"/>
          </ac:picMkLst>
        </pc:picChg>
        <pc:picChg chg="mod">
          <ac:chgData name="Jha, Aryan Ritwajeet" userId="2aad577e-539b-449b-83a6-8d411f484b4d" providerId="ADAL" clId="{3F83E9AB-52A3-42B4-A8B0-61C2E1DE242E}" dt="2024-01-30T19:19:49.365" v="1287" actId="1076"/>
          <ac:picMkLst>
            <pc:docMk/>
            <pc:sldMk cId="2159847114" sldId="449"/>
            <ac:picMk id="6" creationId="{A29B8445-7892-4136-7110-F443704E1638}"/>
          </ac:picMkLst>
        </pc:picChg>
        <pc:picChg chg="add mod">
          <ac:chgData name="Jha, Aryan Ritwajeet" userId="2aad577e-539b-449b-83a6-8d411f484b4d" providerId="ADAL" clId="{3F83E9AB-52A3-42B4-A8B0-61C2E1DE242E}" dt="2024-01-30T19:21:40.721" v="1393" actId="1076"/>
          <ac:picMkLst>
            <pc:docMk/>
            <pc:sldMk cId="2159847114" sldId="449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21:41.835" v="1394" actId="1076"/>
          <ac:picMkLst>
            <pc:docMk/>
            <pc:sldMk cId="2159847114" sldId="449"/>
            <ac:picMk id="10" creationId="{D2B8E73B-1947-43A8-9FEA-24DB27FD2BA6}"/>
          </ac:picMkLst>
        </pc:picChg>
        <pc:picChg chg="add mod">
          <ac:chgData name="Jha, Aryan Ritwajeet" userId="2aad577e-539b-449b-83a6-8d411f484b4d" providerId="ADAL" clId="{3F83E9AB-52A3-42B4-A8B0-61C2E1DE242E}" dt="2024-01-30T19:25:36.108" v="1731" actId="1076"/>
          <ac:picMkLst>
            <pc:docMk/>
            <pc:sldMk cId="2159847114" sldId="449"/>
            <ac:picMk id="12" creationId="{7FCC1F6C-BC25-72B8-74A1-76F8172FC6AC}"/>
          </ac:picMkLst>
        </pc:picChg>
      </pc:sldChg>
      <pc:sldChg chg="addSp delSp modSp add mod">
        <pc:chgData name="Jha, Aryan Ritwajeet" userId="2aad577e-539b-449b-83a6-8d411f484b4d" providerId="ADAL" clId="{3F83E9AB-52A3-42B4-A8B0-61C2E1DE242E}" dt="2024-01-30T19:37:13.323" v="2548" actId="404"/>
        <pc:sldMkLst>
          <pc:docMk/>
          <pc:sldMk cId="140629100" sldId="450"/>
        </pc:sldMkLst>
        <pc:spChg chg="mod">
          <ac:chgData name="Jha, Aryan Ritwajeet" userId="2aad577e-539b-449b-83a6-8d411f484b4d" providerId="ADAL" clId="{3F83E9AB-52A3-42B4-A8B0-61C2E1DE242E}" dt="2024-01-30T19:37:13.323" v="2548" actId="404"/>
          <ac:spMkLst>
            <pc:docMk/>
            <pc:sldMk cId="140629100" sldId="4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27:52.135" v="1843" actId="20577"/>
          <ac:spMkLst>
            <pc:docMk/>
            <pc:sldMk cId="140629100" sldId="450"/>
            <ac:spMk id="3" creationId="{2B351BEF-2A59-4268-968D-5C8F03B9F3D2}"/>
          </ac:spMkLst>
        </pc:spChg>
        <pc:picChg chg="add mod">
          <ac:chgData name="Jha, Aryan Ritwajeet" userId="2aad577e-539b-449b-83a6-8d411f484b4d" providerId="ADAL" clId="{3F83E9AB-52A3-42B4-A8B0-61C2E1DE242E}" dt="2024-01-30T19:34:27.395" v="2336" actId="1076"/>
          <ac:picMkLst>
            <pc:docMk/>
            <pc:sldMk cId="140629100" sldId="450"/>
            <ac:picMk id="4" creationId="{54B1F11A-EF34-F2BA-2BD9-7C67A897BCB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5" creationId="{A9D006B5-0716-92E2-B7FB-243CB7386676}"/>
          </ac:picMkLst>
        </pc:picChg>
        <pc:picChg chg="add mod">
          <ac:chgData name="Jha, Aryan Ritwajeet" userId="2aad577e-539b-449b-83a6-8d411f484b4d" providerId="ADAL" clId="{3F83E9AB-52A3-42B4-A8B0-61C2E1DE242E}" dt="2024-01-30T19:34:28.395" v="2337" actId="1076"/>
          <ac:picMkLst>
            <pc:docMk/>
            <pc:sldMk cId="140629100" sldId="450"/>
            <ac:picMk id="7" creationId="{C9A1D964-D1C1-A446-E490-C2358E304041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34:26.043" v="2335" actId="1076"/>
          <ac:picMkLst>
            <pc:docMk/>
            <pc:sldMk cId="140629100" sldId="450"/>
            <ac:picMk id="9" creationId="{D7B3DE1D-8DA8-61CF-8A16-68BE63B3DABF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0" creationId="{D2B8E73B-1947-43A8-9FEA-24DB27FD2BA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2" creationId="{7FCC1F6C-BC25-72B8-74A1-76F8172FC6AC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1-30T19:43:30.476" v="2858" actId="1076"/>
        <pc:sldMkLst>
          <pc:docMk/>
          <pc:sldMk cId="2692175154" sldId="451"/>
        </pc:sldMkLst>
        <pc:spChg chg="mod">
          <ac:chgData name="Jha, Aryan Ritwajeet" userId="2aad577e-539b-449b-83a6-8d411f484b4d" providerId="ADAL" clId="{3F83E9AB-52A3-42B4-A8B0-61C2E1DE242E}" dt="2024-01-30T19:42:54.699" v="2851" actId="20577"/>
          <ac:spMkLst>
            <pc:docMk/>
            <pc:sldMk cId="2692175154" sldId="451"/>
            <ac:spMk id="2" creationId="{8E45A66E-1510-35DD-EFE9-5389585781A8}"/>
          </ac:spMkLst>
        </pc:spChg>
        <pc:spChg chg="mod">
          <ac:chgData name="Jha, Aryan Ritwajeet" userId="2aad577e-539b-449b-83a6-8d411f484b4d" providerId="ADAL" clId="{3F83E9AB-52A3-42B4-A8B0-61C2E1DE242E}" dt="2024-01-30T19:39:02.355" v="2647" actId="403"/>
          <ac:spMkLst>
            <pc:docMk/>
            <pc:sldMk cId="2692175154" sldId="451"/>
            <ac:spMk id="3" creationId="{5D639510-D117-7C40-C469-AC0D1A6F07D0}"/>
          </ac:spMkLst>
        </pc:spChg>
        <pc:picChg chg="add mod">
          <ac:chgData name="Jha, Aryan Ritwajeet" userId="2aad577e-539b-449b-83a6-8d411f484b4d" providerId="ADAL" clId="{3F83E9AB-52A3-42B4-A8B0-61C2E1DE242E}" dt="2024-01-30T19:42:40.102" v="2793" actId="1076"/>
          <ac:picMkLst>
            <pc:docMk/>
            <pc:sldMk cId="2692175154" sldId="451"/>
            <ac:picMk id="5" creationId="{BB19BF01-90EE-EEE0-C408-1ACB72DD351E}"/>
          </ac:picMkLst>
        </pc:picChg>
        <pc:picChg chg="add mod">
          <ac:chgData name="Jha, Aryan Ritwajeet" userId="2aad577e-539b-449b-83a6-8d411f484b4d" providerId="ADAL" clId="{3F83E9AB-52A3-42B4-A8B0-61C2E1DE242E}" dt="2024-01-30T19:43:30.476" v="2858" actId="1076"/>
          <ac:picMkLst>
            <pc:docMk/>
            <pc:sldMk cId="2692175154" sldId="451"/>
            <ac:picMk id="7" creationId="{4AEE875F-B9EA-EEB5-D5C9-9B22A914E24A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1-30T19:55:27.281" v="3712" actId="1076"/>
        <pc:sldMkLst>
          <pc:docMk/>
          <pc:sldMk cId="3747747450" sldId="452"/>
        </pc:sldMkLst>
        <pc:spChg chg="mod">
          <ac:chgData name="Jha, Aryan Ritwajeet" userId="2aad577e-539b-449b-83a6-8d411f484b4d" providerId="ADAL" clId="{3F83E9AB-52A3-42B4-A8B0-61C2E1DE242E}" dt="2024-01-30T19:51:50.822" v="3698" actId="20577"/>
          <ac:spMkLst>
            <pc:docMk/>
            <pc:sldMk cId="3747747450" sldId="452"/>
            <ac:spMk id="2" creationId="{E1105625-CADF-88CB-69F8-B1FBBCF6B779}"/>
          </ac:spMkLst>
        </pc:spChg>
        <pc:spChg chg="mod">
          <ac:chgData name="Jha, Aryan Ritwajeet" userId="2aad577e-539b-449b-83a6-8d411f484b4d" providerId="ADAL" clId="{3F83E9AB-52A3-42B4-A8B0-61C2E1DE242E}" dt="2024-01-30T19:44:52.486" v="3017" actId="20577"/>
          <ac:spMkLst>
            <pc:docMk/>
            <pc:sldMk cId="3747747450" sldId="452"/>
            <ac:spMk id="3" creationId="{034FC0A1-C4E4-4B54-541E-D825F536314D}"/>
          </ac:spMkLst>
        </pc:spChg>
        <pc:picChg chg="add mod">
          <ac:chgData name="Jha, Aryan Ritwajeet" userId="2aad577e-539b-449b-83a6-8d411f484b4d" providerId="ADAL" clId="{3F83E9AB-52A3-42B4-A8B0-61C2E1DE242E}" dt="2024-01-30T19:54:10.178" v="3707" actId="1076"/>
          <ac:picMkLst>
            <pc:docMk/>
            <pc:sldMk cId="3747747450" sldId="452"/>
            <ac:picMk id="5" creationId="{0A8653A9-FCD6-AE5E-F6D4-ACDD16B7F7C2}"/>
          </ac:picMkLst>
        </pc:picChg>
        <pc:picChg chg="add mod">
          <ac:chgData name="Jha, Aryan Ritwajeet" userId="2aad577e-539b-449b-83a6-8d411f484b4d" providerId="ADAL" clId="{3F83E9AB-52A3-42B4-A8B0-61C2E1DE242E}" dt="2024-01-30T19:55:27.281" v="3712" actId="1076"/>
          <ac:picMkLst>
            <pc:docMk/>
            <pc:sldMk cId="3747747450" sldId="452"/>
            <ac:picMk id="7" creationId="{C245F003-F024-0695-7F07-BDC149544F47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1-30T20:02:23.327" v="4447" actId="1076"/>
        <pc:sldMkLst>
          <pc:docMk/>
          <pc:sldMk cId="2404984894" sldId="453"/>
        </pc:sldMkLst>
        <pc:spChg chg="mod">
          <ac:chgData name="Jha, Aryan Ritwajeet" userId="2aad577e-539b-449b-83a6-8d411f484b4d" providerId="ADAL" clId="{3F83E9AB-52A3-42B4-A8B0-61C2E1DE242E}" dt="2024-01-30T20:02:13.849" v="4441" actId="20577"/>
          <ac:spMkLst>
            <pc:docMk/>
            <pc:sldMk cId="2404984894" sldId="453"/>
            <ac:spMk id="2" creationId="{46B7B8D7-D392-A3D6-311E-3E227EC780F4}"/>
          </ac:spMkLst>
        </pc:spChg>
        <pc:spChg chg="mod">
          <ac:chgData name="Jha, Aryan Ritwajeet" userId="2aad577e-539b-449b-83a6-8d411f484b4d" providerId="ADAL" clId="{3F83E9AB-52A3-42B4-A8B0-61C2E1DE242E}" dt="2024-01-30T19:58:30.312" v="4100" actId="404"/>
          <ac:spMkLst>
            <pc:docMk/>
            <pc:sldMk cId="2404984894" sldId="453"/>
            <ac:spMk id="3" creationId="{765940C2-065B-FDA0-E2F4-2683D6F32964}"/>
          </ac:spMkLst>
        </pc:spChg>
        <pc:picChg chg="add mod">
          <ac:chgData name="Jha, Aryan Ritwajeet" userId="2aad577e-539b-449b-83a6-8d411f484b4d" providerId="ADAL" clId="{3F83E9AB-52A3-42B4-A8B0-61C2E1DE242E}" dt="2024-01-30T20:02:21.499" v="4445" actId="1076"/>
          <ac:picMkLst>
            <pc:docMk/>
            <pc:sldMk cId="2404984894" sldId="453"/>
            <ac:picMk id="5" creationId="{DDB5C253-6465-115A-DC83-AB421F5F2E16}"/>
          </ac:picMkLst>
        </pc:picChg>
        <pc:picChg chg="add mod">
          <ac:chgData name="Jha, Aryan Ritwajeet" userId="2aad577e-539b-449b-83a6-8d411f484b4d" providerId="ADAL" clId="{3F83E9AB-52A3-42B4-A8B0-61C2E1DE242E}" dt="2024-01-30T20:02:23.327" v="4447" actId="1076"/>
          <ac:picMkLst>
            <pc:docMk/>
            <pc:sldMk cId="2404984894" sldId="453"/>
            <ac:picMk id="7" creationId="{E6A6890C-12FE-9B3F-3EBF-DB1BBD8BC236}"/>
          </ac:picMkLst>
        </pc:picChg>
      </pc:sldChg>
      <pc:sldChg chg="modSp new mod">
        <pc:chgData name="Jha, Aryan Ritwajeet" userId="2aad577e-539b-449b-83a6-8d411f484b4d" providerId="ADAL" clId="{3F83E9AB-52A3-42B4-A8B0-61C2E1DE242E}" dt="2024-01-30T20:08:18.510" v="4652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3F83E9AB-52A3-42B4-A8B0-61C2E1DE242E}" dt="2024-01-30T20:07:18.115" v="4462" actId="20577"/>
          <ac:spMkLst>
            <pc:docMk/>
            <pc:sldMk cId="67745170" sldId="454"/>
            <ac:spMk id="2" creationId="{4FD99110-AE84-3953-E736-784E5A0AC8A4}"/>
          </ac:spMkLst>
        </pc:spChg>
        <pc:spChg chg="mod">
          <ac:chgData name="Jha, Aryan Ritwajeet" userId="2aad577e-539b-449b-83a6-8d411f484b4d" providerId="ADAL" clId="{3F83E9AB-52A3-42B4-A8B0-61C2E1DE242E}" dt="2024-01-30T20:08:18.510" v="4652" actId="20577"/>
          <ac:spMkLst>
            <pc:docMk/>
            <pc:sldMk cId="67745170" sldId="454"/>
            <ac:spMk id="3" creationId="{A9F86B74-0FFE-BDB0-2498-9A970D64E1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BE171-30EA-4556-B06D-88896DF9696C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B8B8D-11B1-464A-997C-C96235BF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2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2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5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4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288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6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8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1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2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0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8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47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0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95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12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09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69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4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7099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urceforge.net/projects/electricdss/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1023"/>
            <a:ext cx="8861946" cy="13379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600" dirty="0"/>
              <a:t>A Primer on Using OpenDSS </a:t>
            </a:r>
            <a:br>
              <a:rPr lang="en-US" sz="3600" dirty="0"/>
            </a:br>
            <a:r>
              <a:rPr lang="en-US" sz="2800" b="0" dirty="0"/>
              <a:t>for Verifying Your Power System Simulations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211" y="5367796"/>
            <a:ext cx="1943577" cy="30241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800" dirty="0"/>
              <a:t>Aryan Ritwajeet Jha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299392"/>
            <a:ext cx="10158021" cy="4265924"/>
          </a:xfrm>
        </p:spPr>
        <p:txBody>
          <a:bodyPr/>
          <a:lstStyle/>
          <a:p>
            <a:pPr marL="274320" lvl="1" indent="0">
              <a:buNone/>
            </a:pPr>
            <a:r>
              <a:rPr lang="en-US" sz="2000" dirty="0">
                <a:hlinkClick r:id="rId2"/>
              </a:rPr>
              <a:t>OpenDSS</a:t>
            </a:r>
            <a:r>
              <a:rPr lang="en-US" sz="2000" dirty="0"/>
              <a:t> is an Electric Power </a:t>
            </a:r>
            <a:r>
              <a:rPr lang="en-US" sz="2000" i="1" dirty="0"/>
              <a:t>Distribution System Simulator</a:t>
            </a:r>
            <a:r>
              <a:rPr lang="en-US" sz="2000" dirty="0"/>
              <a:t> (DSS).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It is Free, Open-source. It was originally designed by EPRI, and is now maintained/updated by it and the wider Power Systems community.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 err="1"/>
              <a:t>OpenDSS</a:t>
            </a:r>
            <a:r>
              <a:rPr lang="en-US" sz="2000" dirty="0"/>
              <a:t> can perform:</a:t>
            </a:r>
          </a:p>
          <a:p>
            <a:pPr lvl="1"/>
            <a:r>
              <a:rPr lang="en-US" sz="2000" i="1" dirty="0"/>
              <a:t>Unbalanced, Multi-phase Powerflow</a:t>
            </a:r>
          </a:p>
          <a:p>
            <a:pPr lvl="1"/>
            <a:r>
              <a:rPr lang="en-US" sz="2000" i="1" dirty="0"/>
              <a:t>Quasi-Static Time-Series (QSTS) Simulations</a:t>
            </a:r>
          </a:p>
          <a:p>
            <a:pPr lvl="1"/>
            <a:r>
              <a:rPr lang="en-US" sz="2000" i="1" dirty="0"/>
              <a:t>Fault Analysis</a:t>
            </a:r>
          </a:p>
          <a:p>
            <a:pPr marL="274320" lvl="1" indent="0">
              <a:buNone/>
            </a:pPr>
            <a:r>
              <a:rPr lang="en-US" sz="1100" dirty="0"/>
              <a:t>Other capabilities include Harmonic Analysis, Flicker Analysis, Linear and Nonlinear Analysis, Stray Voltage/Current Analysis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41" y="805336"/>
            <a:ext cx="1143260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088966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It does NOT do:</a:t>
            </a:r>
          </a:p>
          <a:p>
            <a:pPr lvl="1"/>
            <a:r>
              <a:rPr lang="en-US" sz="2000" i="1" dirty="0"/>
              <a:t>Optimal Power Flow (it is not an optimization solver)</a:t>
            </a:r>
          </a:p>
          <a:p>
            <a:pPr lvl="1"/>
            <a:r>
              <a:rPr lang="en-US" sz="2000" i="1" dirty="0"/>
              <a:t>Basically, </a:t>
            </a:r>
            <a:r>
              <a:rPr lang="en-US" sz="2000" i="1" dirty="0" err="1"/>
              <a:t>OpenDSS</a:t>
            </a:r>
            <a:r>
              <a:rPr lang="en-US" sz="2000" i="1" dirty="0"/>
              <a:t> is an excellent compiler, parser and Powerflow solver, but is not an equivalent of a programming language.</a:t>
            </a:r>
          </a:p>
          <a:p>
            <a:pPr lvl="1"/>
            <a:r>
              <a:rPr lang="en-US" sz="2000" i="1" dirty="0"/>
              <a:t>Often, in order to do even slightly non-trivial tasks </a:t>
            </a:r>
            <a:r>
              <a:rPr lang="en-US" sz="1200" i="1" dirty="0"/>
              <a:t>(which otherwise would require the user to do a lot of manual work)</a:t>
            </a:r>
            <a:r>
              <a:rPr lang="en-US" sz="2000" i="1" dirty="0"/>
              <a:t>, </a:t>
            </a:r>
            <a:r>
              <a:rPr lang="en-US" sz="2000" i="1" dirty="0" err="1"/>
              <a:t>OpenDSS</a:t>
            </a:r>
            <a:r>
              <a:rPr lang="en-US" sz="2000" i="1" dirty="0"/>
              <a:t> requires you to interface with it via a regular programming language).</a:t>
            </a:r>
          </a:p>
          <a:p>
            <a:pPr lvl="1"/>
            <a:r>
              <a:rPr lang="en-US" sz="2000" i="1" dirty="0"/>
              <a:t>Some languages are officially supported, but in theory any language can be used to script the creation of </a:t>
            </a:r>
            <a:r>
              <a:rPr lang="en-US" sz="2000" i="1" dirty="0" err="1"/>
              <a:t>OpenDSS</a:t>
            </a:r>
            <a:r>
              <a:rPr lang="en-US" sz="2000" i="1" dirty="0"/>
              <a:t> files, which subsequently may be run using the </a:t>
            </a:r>
            <a:r>
              <a:rPr lang="en-US" sz="2000" i="1" dirty="0" err="1"/>
              <a:t>OpenDSS</a:t>
            </a:r>
            <a:r>
              <a:rPr lang="en-US" sz="2000" i="1" dirty="0"/>
              <a:t> GUI.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5" name="Picture 4" descr="A black text with colorful dots&#10;&#10;Description automatically generated">
            <a:extLst>
              <a:ext uri="{FF2B5EF4-FFF2-40B4-BE49-F238E27FC236}">
                <a16:creationId xmlns:a16="http://schemas.microsoft.com/office/drawing/2014/main" id="{A9D006B5-0716-92E2-B7FB-243CB738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5663116"/>
            <a:ext cx="1504006" cy="972904"/>
          </a:xfrm>
          <a:prstGeom prst="rect">
            <a:avLst/>
          </a:prstGeom>
        </p:spPr>
      </p:pic>
      <p:pic>
        <p:nvPicPr>
          <p:cNvPr id="8" name="Picture 7" descr="A computer screen with a red and blue gradient&#10;&#10;Description automatically generated">
            <a:extLst>
              <a:ext uri="{FF2B5EF4-FFF2-40B4-BE49-F238E27FC236}">
                <a16:creationId xmlns:a16="http://schemas.microsoft.com/office/drawing/2014/main" id="{AA892B99-A1B3-1337-2054-C40E96B79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7" y="5497803"/>
            <a:ext cx="1315987" cy="1177808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D2B8E73B-1947-43A8-9FEA-24DB27FD2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16" y="5334390"/>
            <a:ext cx="1223995" cy="1341221"/>
          </a:xfrm>
          <a:prstGeom prst="rect">
            <a:avLst/>
          </a:prstGeom>
        </p:spPr>
      </p:pic>
      <p:pic>
        <p:nvPicPr>
          <p:cNvPr id="12" name="Picture 11" descr="A black question mark in a circle&#10;&#10;Description automatically generated">
            <a:extLst>
              <a:ext uri="{FF2B5EF4-FFF2-40B4-BE49-F238E27FC236}">
                <a16:creationId xmlns:a16="http://schemas.microsoft.com/office/drawing/2014/main" id="{7FCC1F6C-BC25-72B8-74A1-76F8172FC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80" y="5414519"/>
            <a:ext cx="1261092" cy="12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175" y="1765280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dirty="0" err="1"/>
              <a:t>OpenDSS</a:t>
            </a:r>
            <a:r>
              <a:rPr lang="en-US" sz="2000" dirty="0"/>
              <a:t> offers very high modelling flexibility. You can have a system with</a:t>
            </a:r>
          </a:p>
          <a:p>
            <a:pPr lvl="1"/>
            <a:r>
              <a:rPr lang="en-US" sz="2000" dirty="0"/>
              <a:t>1-phase and/or 2-phase and/or 3-phase (really, any n-phase) components</a:t>
            </a:r>
          </a:p>
          <a:p>
            <a:pPr lvl="1"/>
            <a:r>
              <a:rPr lang="en-US" sz="2000" dirty="0"/>
              <a:t>Transformers, Relays, Reactors, Capacitors</a:t>
            </a:r>
          </a:p>
          <a:p>
            <a:pPr lvl="1"/>
            <a:r>
              <a:rPr lang="en-US" sz="2000" dirty="0"/>
              <a:t>Generators, PVs, Storage, Inverters</a:t>
            </a:r>
          </a:p>
          <a:p>
            <a:pPr lvl="1"/>
            <a:r>
              <a:rPr lang="en-US" sz="2000" dirty="0"/>
              <a:t>Control Elements to control PVs, Storage, etc.</a:t>
            </a:r>
          </a:p>
          <a:p>
            <a:pPr lvl="1"/>
            <a:r>
              <a:rPr lang="en-US" sz="2000" dirty="0"/>
              <a:t>Custom profiles for each element, say load variation, PV real-power variation, Battery Charging/Discharging cycles</a:t>
            </a:r>
          </a:p>
          <a:p>
            <a:pPr lvl="1"/>
            <a:endParaRPr lang="en-US" sz="2000" dirty="0"/>
          </a:p>
          <a:p>
            <a:pPr marL="274320" lvl="1" indent="0">
              <a:buNone/>
            </a:pPr>
            <a:r>
              <a:rPr lang="en-US" sz="2000" i="1" dirty="0"/>
              <a:t>And it will just solve for the </a:t>
            </a:r>
            <a:r>
              <a:rPr lang="en-US" sz="2000" i="1" dirty="0" err="1"/>
              <a:t>powerflows</a:t>
            </a:r>
            <a:r>
              <a:rPr lang="en-US" sz="2000" i="1" dirty="0"/>
              <a:t>! </a:t>
            </a:r>
            <a:r>
              <a:rPr lang="en-US" sz="1600" i="1" dirty="0"/>
              <a:t>(And allows for exporting of key variables/time-series)</a:t>
            </a:r>
            <a:endParaRPr lang="en-US" sz="2000" i="1" dirty="0"/>
          </a:p>
          <a:p>
            <a:pPr lvl="1"/>
            <a:endParaRPr lang="en-US" sz="2000" i="1" dirty="0"/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4" name="Picture 3" descr="A graph showing a load factor&#10;&#10;Description automatically generated">
            <a:extLst>
              <a:ext uri="{FF2B5EF4-FFF2-40B4-BE49-F238E27FC236}">
                <a16:creationId xmlns:a16="http://schemas.microsoft.com/office/drawing/2014/main" id="{54B1F11A-EF34-F2BA-2BD9-7C67A897B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8" y="5028439"/>
            <a:ext cx="2666795" cy="1777863"/>
          </a:xfrm>
          <a:prstGeom prst="rect">
            <a:avLst/>
          </a:prstGeom>
        </p:spPr>
      </p:pic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C9A1D964-D1C1-A446-E490-C2358E30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32" y="4942337"/>
            <a:ext cx="2666795" cy="1777863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7B3DE1D-8DA8-61CF-8A16-68BE63B3D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52" y="4894096"/>
            <a:ext cx="2811520" cy="18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45A66E-1510-35DD-EFE9-53895857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Simple. Download </a:t>
            </a:r>
            <a:r>
              <a:rPr lang="en-US" dirty="0" err="1"/>
              <a:t>OpenDSS</a:t>
            </a:r>
            <a:r>
              <a:rPr lang="en-US" dirty="0"/>
              <a:t>. </a:t>
            </a:r>
          </a:p>
          <a:p>
            <a:r>
              <a:rPr lang="en-US" dirty="0"/>
              <a:t>Go to the Examples folder in its directory</a:t>
            </a:r>
          </a:p>
          <a:p>
            <a:r>
              <a:rPr lang="en-US" dirty="0"/>
              <a:t>Open any file of your interest in </a:t>
            </a:r>
            <a:r>
              <a:rPr lang="en-US" dirty="0" err="1"/>
              <a:t>OpenDSS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9510-D117-7C40-C469-AC0D1A6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How can I easily see </a:t>
            </a:r>
            <a:r>
              <a:rPr lang="en-US" sz="4000" b="1" dirty="0" err="1"/>
              <a:t>OpenDSS’s</a:t>
            </a:r>
            <a:r>
              <a:rPr lang="en-US" sz="4000" b="1" dirty="0"/>
              <a:t> capabilities myself?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BF01-90EE-EEE0-C408-1ACB72DD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52" y="4196999"/>
            <a:ext cx="4299888" cy="207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E875F-B9EA-EEB5-D5C9-9B22A914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5" y="4036106"/>
            <a:ext cx="2914476" cy="2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7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05625-CADF-88CB-69F8-B1FBBCF6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isn’t a full-fledged programming language (e.g. it does not have a </a:t>
            </a:r>
            <a:r>
              <a:rPr lang="en-US" i="1" dirty="0"/>
              <a:t>for </a:t>
            </a:r>
            <a:r>
              <a:rPr lang="en-US" dirty="0"/>
              <a:t>loop or an </a:t>
            </a:r>
            <a:r>
              <a:rPr lang="en-US" i="1" dirty="0"/>
              <a:t>if </a:t>
            </a:r>
            <a:r>
              <a:rPr lang="en-US" dirty="0"/>
              <a:t>condition or a capability of </a:t>
            </a:r>
            <a:r>
              <a:rPr lang="en-US"/>
              <a:t>string manipulation)</a:t>
            </a:r>
            <a:endParaRPr lang="en-US" dirty="0"/>
          </a:p>
          <a:p>
            <a:r>
              <a:rPr lang="en-US" dirty="0"/>
              <a:t>Install the COM/</a:t>
            </a:r>
            <a:r>
              <a:rPr lang="en-US" dirty="0" err="1"/>
              <a:t>OpenDSSDirect</a:t>
            </a:r>
            <a:r>
              <a:rPr lang="en-US" dirty="0"/>
              <a:t> interface for your language</a:t>
            </a:r>
          </a:p>
          <a:p>
            <a:r>
              <a:rPr lang="en-US" dirty="0"/>
              <a:t>Define all your components via </a:t>
            </a:r>
            <a:r>
              <a:rPr lang="en-US" dirty="0" err="1"/>
              <a:t>OpenDSS</a:t>
            </a:r>
            <a:r>
              <a:rPr lang="en-US" dirty="0"/>
              <a:t> commands </a:t>
            </a:r>
            <a:r>
              <a:rPr lang="en-US" sz="1800" dirty="0"/>
              <a:t>(Basically you make strings containing the lines of codes interpretable by </a:t>
            </a:r>
            <a:r>
              <a:rPr lang="en-US" sz="1800" dirty="0" err="1"/>
              <a:t>OpenDSS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FC0A1-C4E4-4B54-541E-D825F536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model my own system?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53A9-FCD6-AE5E-F6D4-ACDD16B7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26" y="4687774"/>
            <a:ext cx="7131396" cy="1131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5F003-F024-0695-7F07-BDC14954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171" y="5906764"/>
            <a:ext cx="9126871" cy="7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7B8D7-D392-A3D6-311E-3E227EC78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run a ‘solve’ command on the circuit you’ve defined.</a:t>
            </a:r>
          </a:p>
          <a:p>
            <a:r>
              <a:rPr lang="en-US" dirty="0"/>
              <a:t>Once the solution is obtained, you can check out any results for any components you’d like, generate CSV files for them, and plot them.</a:t>
            </a:r>
          </a:p>
          <a:p>
            <a:r>
              <a:rPr lang="en-US" dirty="0"/>
              <a:t>Here is a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where the COM interface is utilized with MATLAB to define and run a system.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940C2-065B-FDA0-E2F4-2683D6F3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run Powerflow for my system and export relevant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C253-6465-115A-DC83-AB421F5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2" y="5093555"/>
            <a:ext cx="5110161" cy="157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6890C-12FE-9B3F-3EBF-DB1BBD8B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479" y="4587810"/>
            <a:ext cx="2652484" cy="20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17C9-9E88-5A3A-E45F-80828DC5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the Model using OpenDSS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735A-64BF-8D50-4437-FC952EFA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cs typeface="Courier New" panose="02070309020205020404" pitchFamily="49" charset="0"/>
              </a:rPr>
              <a:t>In theory, you can make all the scripts before-hand, and export them all as .DSS files so that someone who can only run </a:t>
            </a:r>
            <a:r>
              <a:rPr lang="en-IN" dirty="0" err="1">
                <a:cs typeface="Courier New" panose="02070309020205020404" pitchFamily="49" charset="0"/>
              </a:rPr>
              <a:t>OpenDSS</a:t>
            </a:r>
            <a:r>
              <a:rPr lang="en-IN" dirty="0">
                <a:cs typeface="Courier New" panose="02070309020205020404" pitchFamily="49" charset="0"/>
              </a:rPr>
              <a:t> GUI can still run them.</a:t>
            </a:r>
            <a:br>
              <a:rPr lang="en-IN" dirty="0">
                <a:cs typeface="Courier New" panose="02070309020205020404" pitchFamily="49" charset="0"/>
              </a:rPr>
            </a:br>
            <a:endParaRPr lang="en-IN" dirty="0">
              <a:cs typeface="Courier New" panose="02070309020205020404" pitchFamily="49" charset="0"/>
            </a:endParaRPr>
          </a:p>
          <a:p>
            <a:r>
              <a:rPr lang="en-IN" dirty="0"/>
              <a:t>This </a:t>
            </a:r>
            <a:r>
              <a:rPr lang="en-IN" dirty="0">
                <a:hlinkClick r:id="rId2"/>
              </a:rPr>
              <a:t>repo</a:t>
            </a:r>
            <a:r>
              <a:rPr lang="en-IN" dirty="0"/>
              <a:t> is an example.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01CA-B3C0-C865-C320-4D0C1C55E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1" y="4091441"/>
            <a:ext cx="4045193" cy="24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9110-AE84-3953-E736-784E5A0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6B74-0FFE-BDB0-2498-9A970D64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is a very powerful tool to verify simulation.</a:t>
            </a:r>
          </a:p>
          <a:p>
            <a:r>
              <a:rPr lang="en-US" dirty="0"/>
              <a:t>It has some idiosyncrasies which can at times appear unintuitive (for me some stuff still is)</a:t>
            </a:r>
          </a:p>
          <a:p>
            <a:r>
              <a:rPr lang="en-US" dirty="0"/>
              <a:t>Dead links every now and then (</a:t>
            </a:r>
            <a:r>
              <a:rPr lang="en-US" dirty="0" err="1"/>
              <a:t>sourceforge</a:t>
            </a:r>
            <a:r>
              <a:rPr lang="en-US" dirty="0"/>
              <a:t> forum is the only forum where questions are answered)</a:t>
            </a:r>
          </a:p>
          <a:p>
            <a:r>
              <a:rPr lang="en-US" dirty="0"/>
              <a:t>This is not so bad in comparison (PSSE)</a:t>
            </a:r>
          </a:p>
          <a:p>
            <a:r>
              <a:rPr lang="en-US" dirty="0"/>
              <a:t>Many </a:t>
            </a:r>
            <a:r>
              <a:rPr lang="en-US" i="1" dirty="0"/>
              <a:t>seemingly routine </a:t>
            </a:r>
            <a:r>
              <a:rPr lang="en-US" dirty="0"/>
              <a:t>procedures don’t have an easy-to-use API, so you kind of have to create your home-made script sometimes or apply manual </a:t>
            </a:r>
            <a:r>
              <a:rPr lang="en-US" dirty="0" err="1"/>
              <a:t>labour</a:t>
            </a:r>
            <a:r>
              <a:rPr lang="en-US" dirty="0"/>
              <a:t> (copy-pasting Monitor exports because you cannot specify a destination folder,  changing inverter reactive power output for every hour using a for loop, because there isn’t a functionality to use an array).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1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15" ma:contentTypeDescription="Create a new document." ma:contentTypeScope="" ma:versionID="411f484048ab666a37d606606ad005c2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b9b8a7339f6a13361a1a8d9d7b236966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A4E425-7B4D-4159-A201-73D70658AE32}">
  <ds:schemaRefs>
    <ds:schemaRef ds:uri="http://schemas.microsoft.com/office/2006/documentManagement/types"/>
    <ds:schemaRef ds:uri="40f16175-07f6-4179-a7d3-44240c48c007"/>
    <ds:schemaRef ds:uri="http://schemas.openxmlformats.org/package/2006/metadata/core-properties"/>
    <ds:schemaRef ds:uri="http://purl.org/dc/elements/1.1/"/>
    <ds:schemaRef ds:uri="http://www.w3.org/XML/1998/namespace"/>
    <ds:schemaRef ds:uri="07b86a79-a0e0-4fae-97d8-d960552457a2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5C8E6B4-B9C6-4DAB-94F2-1AF6D128C2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ABD82B-04B6-460C-B427-943078F446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660</Words>
  <Application>Microsoft Office PowerPoint</Application>
  <PresentationFormat>Widescreen</PresentationFormat>
  <Paragraphs>54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Corbel</vt:lpstr>
      <vt:lpstr>Courier New</vt:lpstr>
      <vt:lpstr>1_Office Theme</vt:lpstr>
      <vt:lpstr>2_Office Theme</vt:lpstr>
      <vt:lpstr>A Primer on Using OpenDSS  for Verifying Your Power System Simulations</vt:lpstr>
      <vt:lpstr>OpenDSS Introduction</vt:lpstr>
      <vt:lpstr>OpenDSS Introduction</vt:lpstr>
      <vt:lpstr>OpenDSS Introduction</vt:lpstr>
      <vt:lpstr>How can I easily see OpenDSS’s capabilities myself?</vt:lpstr>
      <vt:lpstr>How can I model my own system?</vt:lpstr>
      <vt:lpstr>How to run Powerflow for my system and export relevant data?</vt:lpstr>
      <vt:lpstr>Running the Model using OpenDSS GUI</vt:lpstr>
      <vt:lpstr>Final note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Aryan Ritwajeet</dc:creator>
  <cp:lastModifiedBy>Jha, Aryan Ritwajeet</cp:lastModifiedBy>
  <cp:revision>2</cp:revision>
  <dcterms:created xsi:type="dcterms:W3CDTF">2023-12-11T01:57:38Z</dcterms:created>
  <dcterms:modified xsi:type="dcterms:W3CDTF">2024-02-01T03:38:51Z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